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sldIdLst>
    <p:sldId id="259" r:id="rId5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D36C12-4D16-4100-94F0-E80609129926}" v="5" dt="2025-10-31T10:22:36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3012" y="54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1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ps-AF" sz="55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ستاسو د دې روغتون تجربه څنګه وه؟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433222"/>
            <a:ext cx="6227098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s-AF" sz="24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د NHS د لویانو د داخل بستر ناروغانو سروې 2025</a:t>
            </a: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s-AF" sz="2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396522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algn="r" defTabSz="457200" rtl="1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s-AF" sz="1700" b="0" i="0" u="none" strike="noStrike" kern="1200" cap="none" spc="0" normalizeH="0" baseline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روغتون دا سروې ترسره کوي ترڅو معلومه کړي چې ناروغانو د</a:t>
            </a:r>
            <a:r>
              <a:rPr lang="ps-AF" sz="170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خپل شپو پاتې کېدو پر مهال د پاملرنې په اړه څه فکر درلود</a:t>
            </a:r>
            <a:r>
              <a:rPr kumimoji="0" lang="ps-AF" sz="1700" b="0" i="0" u="none" strike="noStrike" kern="1200" cap="none" spc="0" normalizeH="0" baseline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algn="r" defTabSz="457200" rtl="1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ps-AF" sz="170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دا د یو ملي پروګرام برخه ده چې </a:t>
            </a:r>
            <a:r>
              <a:rPr lang="ps-AF" sz="1700" b="1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موخه یې په روغتون کې د ناروغانو تجربې ښه کول دي. </a:t>
            </a:r>
            <a:r>
              <a:rPr lang="ps-AF" sz="170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په دې سروې کې ګډون </a:t>
            </a:r>
            <a:r>
              <a:rPr lang="ps-AF" sz="1700" b="1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اختیاري </a:t>
            </a:r>
            <a:r>
              <a:rPr lang="ps-AF" sz="170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ps-AF" sz="170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دی او ټول ځوابونه </a:t>
            </a:r>
            <a:r>
              <a:rPr lang="ps-AF" sz="1700" b="1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محرم ساتل کېږي</a:t>
            </a:r>
            <a:r>
              <a:rPr lang="ps-AF" sz="170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algn="r" defTabSz="457200" rtl="1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s-AF" sz="1600" b="0" i="0" u="none" strike="noStrike" kern="1200" cap="none" spc="0" normalizeH="0" baseline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spcAft>
                <a:spcPts val="0"/>
              </a:spcAft>
            </a:pPr>
            <a:r>
              <a:rPr lang="ps-AF" sz="150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که چيري تاسو </a:t>
            </a:r>
            <a:r>
              <a:rPr lang="ps-AF" sz="1500" b="1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نه</a:t>
            </a:r>
            <a:r>
              <a:rPr lang="ps-AF" sz="150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غواړئ چې برخه واخلئ، یا د سروې په اړه کومه پوښتنه لرئ، مهرباني وکړئ اړیکه ونیسئ:</a:t>
            </a:r>
          </a:p>
          <a:p>
            <a:pPr>
              <a:spcAft>
                <a:spcPts val="0"/>
              </a:spcAft>
            </a:pPr>
            <a:endParaRPr lang="en-US" sz="15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r" rt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د ټرسټ Trust د تلیفون شمیره </a:t>
            </a:r>
            <a:r>
              <a:rPr lang="ps-AF" sz="15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p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لازمي ده)</a:t>
            </a:r>
          </a:p>
          <a:p>
            <a:pPr marL="285750" indent="-285750" algn="r" rt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د ټرسټ Trust بریښنالیک پته (که شتون ولري)</a:t>
            </a:r>
          </a:p>
          <a:p>
            <a:pPr marL="285750" indent="-285750" algn="r" rt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د ټرسټ Trust ادرس </a:t>
            </a:r>
            <a:r>
              <a:rPr lang="ps-AF" sz="15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p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که شتون ولري</a:t>
            </a:r>
            <a:r>
              <a:rPr lang="ps-AF" sz="15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algn="r" rtl="1">
              <a:lnSpc>
                <a:spcPts val="1600"/>
              </a:lnSpc>
              <a:spcAft>
                <a:spcPts val="0"/>
              </a:spcAft>
            </a:pPr>
            <a:r>
              <a:rPr lang="ps-AF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r" rtl="1">
              <a:lnSpc>
                <a:spcPts val="1600"/>
              </a:lnSpc>
              <a:spcAft>
                <a:spcPts val="0"/>
              </a:spcAft>
            </a:pPr>
            <a:r>
              <a:rPr lang="ps-AF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r" rtl="1">
              <a:lnSpc>
                <a:spcPts val="1600"/>
              </a:lnSpc>
              <a:spcAft>
                <a:spcPts val="0"/>
              </a:spcAft>
            </a:pPr>
            <a:r>
              <a:rPr lang="ps-AF" sz="14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69" y="5628519"/>
            <a:ext cx="6277413" cy="1004927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algn="r" rtl="1">
              <a:defRPr/>
            </a:pPr>
            <a:r>
              <a:rPr lang="ps-AF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که تاسو ته د ګډون بلنه درکړل شي، ستاسې نوم، د تلیفون شمېر او د پوست پته به له څېړونکو سره شریکه شي، ترڅو هغوی تاسو ته یو لیک او د یادونې پیغامونه واستوي. تاسو کولی شئ دا سروې آنلاین یا د کاغذ پر مخ بشپړه کړئ.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6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algn="r" defTabSz="457200" rtl="1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s-AF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363346"/>
            <a:ext cx="3387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ps-AF" sz="1200" b="1">
                <a:solidFill>
                  <a:schemeClr val="bg1"/>
                </a:solidFill>
              </a:rPr>
              <a:t>د NHS د لویانو داخل بستر سروې د اړیکو توضیحاتو پروسس کولو لپاره د 251 برخې (NHS Act 2006) تصویب لري.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d766374382fb2b0d5ebf6ac17fb33b5a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7027695b6a702e37fc364bfea0665267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CA67DB-F8E8-4A1F-A144-1DED1D7A8899}">
  <ds:schemaRefs>
    <ds:schemaRef ds:uri="http://schemas.microsoft.com/office/2006/metadata/properties"/>
    <ds:schemaRef ds:uri="http://schemas.microsoft.com/office/infopath/2007/PartnerControls"/>
    <ds:schemaRef ds:uri="c497441b-d3fe-4788-8629-aff52d38f515"/>
    <ds:schemaRef ds:uri="1d162527-c308-4a98-98b8-9e726c57dd8b"/>
  </ds:schemaRefs>
</ds:datastoreItem>
</file>

<file path=customXml/itemProps2.xml><?xml version="1.0" encoding="utf-8"?>
<ds:datastoreItem xmlns:ds="http://schemas.openxmlformats.org/officeDocument/2006/customXml" ds:itemID="{7940BCE5-8B19-46DD-B3A5-4C118BFD72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6CE26C-12CF-43BB-B9F8-B5DE041293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7441b-d3fe-4788-8629-aff52d38f515"/>
    <ds:schemaRef ds:uri="1d162527-c308-4a98-98b8-9e726c57dd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211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2025-10-31T10:22:36Z</dcterms:created>
  <dcterms:modified xsi:type="dcterms:W3CDTF">2025-10-31T13:15:13Z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